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4" r:id="rId6"/>
    <p:sldId id="266" r:id="rId7"/>
    <p:sldId id="265" r:id="rId8"/>
    <p:sldId id="268" r:id="rId9"/>
    <p:sldId id="270" r:id="rId10"/>
    <p:sldId id="271" r:id="rId11"/>
    <p:sldId id="272" r:id="rId12"/>
    <p:sldId id="277" r:id="rId13"/>
    <p:sldId id="273" r:id="rId14"/>
    <p:sldId id="278" r:id="rId15"/>
    <p:sldId id="274" r:id="rId16"/>
    <p:sldId id="276" r:id="rId17"/>
    <p:sldId id="275" r:id="rId18"/>
    <p:sldId id="261" r:id="rId19"/>
    <p:sldId id="26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113" d="100"/>
          <a:sy n="113" d="100"/>
        </p:scale>
        <p:origin x="586"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a16="http://schemas.microsoft.com/office/drawing/2014/main" id="{9F4931EA-FAFF-44B7-BF26-5C2A2A6133D1}"/>
              </a:ext>
            </a:extLst>
          </p:cNvPr>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a16="http://schemas.microsoft.com/office/drawing/2014/main" id="{5483CBCD-AAB1-43A0-BF4C-CD94E1EB66CB}"/>
              </a:ext>
            </a:extLst>
          </p:cNvPr>
          <p:cNvSpPr>
            <a:spLocks noGrp="1"/>
          </p:cNvSpPr>
          <p:nvPr>
            <p:ph type="pic" idx="2"/>
          </p:nvPr>
        </p:nvSpPr>
        <p:spPr/>
      </p:sp>
    </p:spTree>
    <p:extLst>
      <p:ext uri="{BB962C8B-B14F-4D97-AF65-F5344CB8AC3E}">
        <p14:creationId xmlns:p14="http://schemas.microsoft.com/office/powerpoint/2010/main" val="334761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2872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a:solidFill>
                  <a:srgbClr val="BD8738"/>
                </a:solidFill>
                <a:latin typeface="EB Garamond SemiBold"/>
                <a:ea typeface="EB Garamond SemiBold"/>
                <a:cs typeface="EB Garamond SemiBold"/>
                <a:sym typeface="EB Garamond SemiBold"/>
              </a:rPr>
              <a:t>https://github.com/RoshniKannan/SRS-for-food-order-website.git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60466963"/>
              </p:ext>
            </p:extLst>
          </p:nvPr>
        </p:nvGraphicFramePr>
        <p:xfrm>
          <a:off x="144700" y="2131211"/>
          <a:ext cx="4279525" cy="2541248"/>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84758">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4758">
                <a:tc>
                  <a:txBody>
                    <a:bodyPr/>
                    <a:lstStyle/>
                    <a:p>
                      <a:pPr marL="0" lvl="0" indent="0" algn="l" rtl="0">
                        <a:spcBef>
                          <a:spcPts val="0"/>
                        </a:spcBef>
                        <a:spcAft>
                          <a:spcPts val="0"/>
                        </a:spcAft>
                        <a:buNone/>
                      </a:pPr>
                      <a:r>
                        <a:rPr lang="en-IN" dirty="0"/>
                        <a:t>2115a735</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Prithi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1"/>
                  </a:ext>
                </a:extLst>
              </a:tr>
              <a:tr h="384758">
                <a:tc>
                  <a:txBody>
                    <a:bodyPr/>
                    <a:lstStyle/>
                    <a:p>
                      <a:pPr marL="0" lvl="0" indent="0" algn="l" rtl="0">
                        <a:spcBef>
                          <a:spcPts val="0"/>
                        </a:spcBef>
                        <a:spcAft>
                          <a:spcPts val="0"/>
                        </a:spcAft>
                        <a:buNone/>
                      </a:pPr>
                      <a:r>
                        <a:rPr lang="en-IN" dirty="0"/>
                        <a:t>2115a737</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Priyanga</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2"/>
                  </a:ext>
                </a:extLst>
              </a:tr>
              <a:tr h="384758">
                <a:tc>
                  <a:txBody>
                    <a:bodyPr/>
                    <a:lstStyle/>
                    <a:p>
                      <a:pPr marL="0" lvl="0" indent="0" algn="l" rtl="0">
                        <a:spcBef>
                          <a:spcPts val="0"/>
                        </a:spcBef>
                        <a:spcAft>
                          <a:spcPts val="0"/>
                        </a:spcAft>
                        <a:buNone/>
                      </a:pPr>
                      <a:r>
                        <a:rPr lang="en-IN" dirty="0"/>
                        <a:t>2115a739</a:t>
                      </a:r>
                      <a:endParaRPr dirty="0"/>
                    </a:p>
                  </a:txBody>
                  <a:tcPr marL="91425" marR="91425" marT="91425" marB="91425"/>
                </a:tc>
                <a:tc>
                  <a:txBody>
                    <a:bodyPr/>
                    <a:lstStyle/>
                    <a:p>
                      <a:pPr marL="0" lvl="0" indent="0" algn="l" rtl="0">
                        <a:spcBef>
                          <a:spcPts val="0"/>
                        </a:spcBef>
                        <a:spcAft>
                          <a:spcPts val="0"/>
                        </a:spcAft>
                        <a:buNone/>
                      </a:pPr>
                      <a:r>
                        <a:rPr lang="en-IN" dirty="0"/>
                        <a:t>V. Rajeshwari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3"/>
                  </a:ext>
                </a:extLst>
              </a:tr>
              <a:tr h="560198">
                <a:tc>
                  <a:txBody>
                    <a:bodyPr/>
                    <a:lstStyle/>
                    <a:p>
                      <a:pPr marL="0" lvl="0" indent="0" algn="l" rtl="0">
                        <a:spcBef>
                          <a:spcPts val="0"/>
                        </a:spcBef>
                        <a:spcAft>
                          <a:spcPts val="0"/>
                        </a:spcAft>
                        <a:buNone/>
                      </a:pPr>
                      <a:r>
                        <a:rPr lang="en-IN" dirty="0"/>
                        <a:t>2115a741</a:t>
                      </a:r>
                      <a:endParaRPr dirty="0"/>
                    </a:p>
                  </a:txBody>
                  <a:tcPr marL="91425" marR="91425" marT="91425" marB="91425"/>
                </a:tc>
                <a:tc>
                  <a:txBody>
                    <a:bodyPr/>
                    <a:lstStyle/>
                    <a:p>
                      <a:pPr marL="0" lvl="0" indent="0" algn="l" rtl="0">
                        <a:spcBef>
                          <a:spcPts val="0"/>
                        </a:spcBef>
                        <a:spcAft>
                          <a:spcPts val="0"/>
                        </a:spcAft>
                        <a:buNone/>
                      </a:pPr>
                      <a:r>
                        <a:rPr lang="en-IN" dirty="0"/>
                        <a:t>M. Roshni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4"/>
                  </a:ext>
                </a:extLst>
              </a:tr>
              <a:tr h="384758">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19580" r="19580"/>
          <a:stretch>
            <a:fillRect/>
          </a:stretch>
        </p:blipFill>
        <p:spPr/>
      </p:pic>
      <p:sp>
        <p:nvSpPr>
          <p:cNvPr id="19" name="Text Placeholder 18">
            <a:extLst>
              <a:ext uri="{FF2B5EF4-FFF2-40B4-BE49-F238E27FC236}">
                <a16:creationId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p14="http://schemas.microsoft.com/office/powerpoint/2010/main" val="67843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353558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75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1468</Words>
  <Application>Microsoft Office PowerPoint</Application>
  <PresentationFormat>On-screen Show (16:9)</PresentationFormat>
  <Paragraphs>94</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EB Garamond</vt:lpstr>
      <vt:lpstr>EB Garamond Medium</vt:lpstr>
      <vt:lpstr>EB Garamond SemiBold</vt:lpstr>
      <vt:lpstr>Calibri</vt:lpstr>
      <vt:lpstr>Public Sans</vt:lpstr>
      <vt:lpstr>Noto Sans Symbols</vt:lpstr>
      <vt:lpstr>Arial</vt:lpstr>
      <vt:lpstr>Arial</vt:lpstr>
      <vt:lpstr>Simple Light</vt:lpstr>
      <vt:lpstr>PowerPoint Presentation</vt:lpstr>
      <vt:lpstr>FOOD DELIVERY WEBSITE </vt:lpstr>
      <vt:lpstr>PowerPoint Presentation</vt:lpstr>
      <vt:lpstr>1.Introduction </vt:lpstr>
      <vt:lpstr> Scope</vt:lpstr>
      <vt:lpstr>Overview </vt:lpstr>
      <vt:lpstr>PowerPoint Presentation</vt:lpstr>
      <vt:lpstr>Product Function: </vt:lpstr>
      <vt:lpstr>3.Functional requirements: </vt:lpstr>
      <vt:lpstr>PowerPoint Presentation</vt:lpstr>
      <vt:lpstr>PowerPoint Presentation</vt:lpstr>
      <vt:lpstr>PowerPoint Presentation</vt:lpstr>
      <vt:lpstr>PowerPoint Presentation</vt:lpstr>
      <vt:lpstr>PowerPoint Presentation</vt:lpstr>
      <vt:lpstr>5.Non functional requirements </vt:lpstr>
      <vt:lpstr>Safety Requirements </vt:lpstr>
      <vt:lpstr>Security Requirements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Roshni Mohanakannan</cp:lastModifiedBy>
  <cp:revision>18</cp:revision>
  <dcterms:created xsi:type="dcterms:W3CDTF">2020-08-13T11:21:46Z</dcterms:created>
  <dcterms:modified xsi:type="dcterms:W3CDTF">2023-03-06T14:32:28Z</dcterms:modified>
</cp:coreProperties>
</file>